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58" r:id="rId6"/>
    <p:sldId id="263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l" defTabSz="8255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13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-Gilles Allain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i="1"/>
            </a:lvl1pPr>
          </a:lstStyle>
          <a:p>
            <a:r>
              <a:t>-Gilles Allain</a:t>
            </a:r>
          </a:p>
        </p:txBody>
      </p:sp>
      <p:sp>
        <p:nvSpPr>
          <p:cNvPr id="112" name="« Saisissez une citation ici. »"/>
          <p:cNvSpPr txBox="1">
            <a:spLocks noGrp="1"/>
          </p:cNvSpPr>
          <p:nvPr>
            <p:ph type="body" sz="quarter" idx="22"/>
          </p:nvPr>
        </p:nvSpPr>
        <p:spPr>
          <a:xfrm>
            <a:off x="2387600" y="6045200"/>
            <a:ext cx="19621500" cy="863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r>
              <a:t>« Saisissez une citation ici. » 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ros plan sur des fleurs blanches"/>
          <p:cNvSpPr>
            <a:spLocks noGrp="1"/>
          </p:cNvSpPr>
          <p:nvPr>
            <p:ph type="pic" idx="21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os plan sur des fleurs blanches"/>
          <p:cNvSpPr>
            <a:spLocks noGrp="1"/>
          </p:cNvSpPr>
          <p:nvPr>
            <p:ph type="pic" sz="half" idx="21"/>
          </p:nvPr>
        </p:nvSpPr>
        <p:spPr>
          <a:xfrm>
            <a:off x="12004704" y="595564"/>
            <a:ext cx="10083801" cy="12461138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du titre"/>
          <p:cNvSpPr txBox="1">
            <a:spLocks noGrp="1"/>
          </p:cNvSpPr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6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e du titre"/>
          <p:cNvSpPr txBox="1">
            <a:spLocks noGrp="1"/>
          </p:cNvSpPr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5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3 - vers le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ros plan sur des fleurs blanches"/>
          <p:cNvSpPr>
            <a:spLocks noGrp="1"/>
          </p:cNvSpPr>
          <p:nvPr>
            <p:ph type="pic" idx="21"/>
          </p:nvPr>
        </p:nvSpPr>
        <p:spPr>
          <a:xfrm>
            <a:off x="2184400" y="-997137"/>
            <a:ext cx="12649202" cy="15631354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Gros plan sur une échinacée noire et blanche"/>
          <p:cNvSpPr>
            <a:spLocks noGrp="1"/>
          </p:cNvSpPr>
          <p:nvPr>
            <p:ph type="pic" sz="quarter" idx="22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Photo en gros plan et en noir et blanc d’une pâquerette"/>
          <p:cNvSpPr>
            <a:spLocks noGrp="1"/>
          </p:cNvSpPr>
          <p:nvPr>
            <p:ph type="pic" sz="quarter" idx="23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37207" y="12865100"/>
            <a:ext cx="485776" cy="558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0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1143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714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2286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857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3429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4000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4572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5143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50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/>
        </p:nvPicPr>
        <p:blipFill>
          <a:blip r:embed="rId2"/>
          <a:srcRect l="9455" t="9455" r="9455" b="9455"/>
          <a:stretch>
            <a:fillRect/>
          </a:stretch>
        </p:blipFill>
        <p:spPr>
          <a:xfrm>
            <a:off x="-365824" y="-143719"/>
            <a:ext cx="25651913" cy="1442920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MPS DE PRIERE…"/>
          <p:cNvSpPr txBox="1">
            <a:spLocks noGrp="1"/>
          </p:cNvSpPr>
          <p:nvPr>
            <p:ph type="ctrTitle"/>
          </p:nvPr>
        </p:nvSpPr>
        <p:spPr>
          <a:xfrm>
            <a:off x="9867499" y="10853390"/>
            <a:ext cx="19568518" cy="2621063"/>
          </a:xfrm>
          <a:prstGeom prst="rect">
            <a:avLst/>
          </a:prstGeom>
        </p:spPr>
        <p:txBody>
          <a:bodyPr/>
          <a:lstStyle/>
          <a:p>
            <a:pPr defTabSz="387984">
              <a:defRPr sz="7426" i="1">
                <a:solidFill>
                  <a:srgbClr val="FFFFFF"/>
                </a:solidFill>
                <a:effectLst>
                  <a:outerShdw blurRad="29844" dist="5969" dir="5400000" rotWithShape="0">
                    <a:srgbClr val="000000">
                      <a:alpha val="3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TEMPS DE PRIERE</a:t>
            </a:r>
          </a:p>
          <a:p>
            <a:pPr defTabSz="387984">
              <a:defRPr sz="4559" i="1">
                <a:solidFill>
                  <a:srgbClr val="FFFFFF"/>
                </a:solidFill>
                <a:effectLst>
                  <a:outerShdw blurRad="29844" dist="5969" dir="5400000" rotWithShape="0">
                    <a:srgbClr val="000000">
                      <a:alpha val="3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Samedi 8 février 2025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vangile de JC selon St Matthieu1,16-18;24a"/>
          <p:cNvSpPr txBox="1">
            <a:spLocks noGrp="1"/>
          </p:cNvSpPr>
          <p:nvPr>
            <p:ph type="ctrTitle"/>
          </p:nvPr>
        </p:nvSpPr>
        <p:spPr>
          <a:xfrm>
            <a:off x="1473200" y="304800"/>
            <a:ext cx="21437600" cy="116433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fr-FR" dirty="0"/>
              <a:t>De l’E</a:t>
            </a:r>
            <a:r>
              <a:rPr dirty="0" err="1"/>
              <a:t>vangile</a:t>
            </a:r>
            <a:r>
              <a:rPr dirty="0"/>
              <a:t> de </a:t>
            </a:r>
            <a:r>
              <a:rPr lang="fr-FR" dirty="0"/>
              <a:t>Jésus Christ</a:t>
            </a:r>
            <a:r>
              <a:rPr dirty="0"/>
              <a:t> </a:t>
            </a:r>
            <a:r>
              <a:rPr dirty="0" err="1"/>
              <a:t>selon</a:t>
            </a:r>
            <a:r>
              <a:rPr dirty="0"/>
              <a:t> </a:t>
            </a:r>
            <a:r>
              <a:rPr lang="fr-FR" dirty="0"/>
              <a:t>Saint Luc (17, 11-19)</a:t>
            </a:r>
            <a:endParaRPr dirty="0"/>
          </a:p>
        </p:txBody>
      </p:sp>
      <p:sp>
        <p:nvSpPr>
          <p:cNvPr id="147" name="Jacob engendra Joseph, l’époux de Marie , de laquelle fut engendré Jésus, que l’on appelle Christ. Or ,voici comment fut engendré Jésus-Christ: Marie sa mère avait été accordée en mariage à Joseph; avant qu’ils aient habité ensemble, elle fut enceinte pa"/>
          <p:cNvSpPr txBox="1">
            <a:spLocks noGrp="1"/>
          </p:cNvSpPr>
          <p:nvPr>
            <p:ph type="subTitle" idx="1"/>
          </p:nvPr>
        </p:nvSpPr>
        <p:spPr>
          <a:xfrm>
            <a:off x="1761067" y="2157974"/>
            <a:ext cx="21149733" cy="1054202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fr-FR" sz="8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Jésus, marchant vers Jérusalem, traversait la région située entre la Samarie et la Galilée.</a:t>
            </a:r>
          </a:p>
          <a:p>
            <a:endParaRPr lang="fr-FR" sz="80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8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Comme il entrait dans un village, dix lépreux vinrent à sa rencontre. Ils s’arrêtèrent à distance</a:t>
            </a:r>
          </a:p>
          <a:p>
            <a:r>
              <a:rPr lang="fr-FR" sz="8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 lui crièrent : « Jésus, maître, prends pitié de nous. »</a:t>
            </a:r>
          </a:p>
          <a:p>
            <a:endParaRPr lang="fr-FR" sz="80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8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cette vue, Jésus leur dit : « Allez vous montrer aux prêtres. » </a:t>
            </a:r>
          </a:p>
          <a:p>
            <a:r>
              <a:rPr lang="fr-FR" sz="8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cours de route, ils furent purifiés.</a:t>
            </a:r>
          </a:p>
          <a:p>
            <a:endParaRPr lang="fr-FR" sz="80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8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L’un d’eux, voyant qu’il était guéri, revint sur ses pas, en glorifiant Dieu à pleine voix.</a:t>
            </a:r>
          </a:p>
          <a:p>
            <a:r>
              <a:rPr lang="fr-FR" sz="8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se jeta face contre terre aux pieds de Jésus en lui rendant grâce. Or, c’était un Samaritain.</a:t>
            </a:r>
          </a:p>
          <a:p>
            <a:endParaRPr lang="fr-FR" sz="80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8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Alors Jésus prit la parole en disant : « Tous les dix n’ont-ils pas été purifiés ? Les neuf autres, où sont-ils ?</a:t>
            </a:r>
          </a:p>
          <a:p>
            <a:r>
              <a:rPr lang="fr-FR" sz="8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ne s’est trouvé parmi eux que cet étranger pour revenir sur ses pas et rendre gloire à Dieu ! »</a:t>
            </a:r>
          </a:p>
          <a:p>
            <a:r>
              <a:rPr lang="fr-FR" sz="8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Jésus lui dit : « Relève-toi et va : ta foi t’a sauvé. »</a:t>
            </a:r>
          </a:p>
          <a:p>
            <a:pPr defTabSz="379729">
              <a:defRPr sz="4646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1…"/>
          <p:cNvSpPr txBox="1"/>
          <p:nvPr/>
        </p:nvSpPr>
        <p:spPr>
          <a:xfrm>
            <a:off x="805500" y="1053645"/>
            <a:ext cx="11042866" cy="8504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Esprit-Saint,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Comme les apôtres avec la Vierge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Marie,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Nous voici réunis en ta présence.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Viens répandre tes dons sur notre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diocèse.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Daigne habiter nos cœurs,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Donne-nous la grâce d’oser l’Espérance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Durant la célébration du synode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diocésain.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À Buglose, le Bienheureux Père </a:t>
            </a:r>
            <a:r>
              <a:rPr lang="fr-FR" dirty="0" err="1"/>
              <a:t>Cestac</a:t>
            </a:r>
            <a:endParaRPr lang="fr-FR" dirty="0"/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a reçu en son cœur cette phrase :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« Ne me demande que mon esprit ».</a:t>
            </a:r>
          </a:p>
        </p:txBody>
      </p:sp>
      <p:sp>
        <p:nvSpPr>
          <p:cNvPr id="2" name="1…">
            <a:extLst>
              <a:ext uri="{FF2B5EF4-FFF2-40B4-BE49-F238E27FC236}">
                <a16:creationId xmlns:a16="http://schemas.microsoft.com/office/drawing/2014/main" id="{060BD4B2-FDA2-B3CE-2DAD-3A221AC8AB05}"/>
              </a:ext>
            </a:extLst>
          </p:cNvPr>
          <p:cNvSpPr txBox="1"/>
          <p:nvPr/>
        </p:nvSpPr>
        <p:spPr>
          <a:xfrm>
            <a:off x="12842766" y="417413"/>
            <a:ext cx="10735734" cy="11505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Par l’intercession de Notre-Dame,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Enseigne-nous le juste discernement,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Montre-nous comment nous devons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marcher ensemble.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Ouvre nos oreilles à l’écoute du monde,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 err="1"/>
              <a:t>Garde-nous</a:t>
            </a:r>
            <a:r>
              <a:rPr lang="fr-FR" dirty="0"/>
              <a:t> dans la communion de ton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Église :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Que nous trouvions en Toi notre unité,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Sans nous éloigner du chemin de la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vérité et de la justice,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En avançant ensemble vers la vie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éternelle.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Nous te le demandons à Toi,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dans la communion du Père et du Fils,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pour les siècles des siècles, Amen.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fr-FR" dirty="0"/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+ Nicolas SOUCHU</a:t>
            </a:r>
          </a:p>
          <a:p>
            <a:pPr algn="ctr" defTabSz="457200">
              <a:spcBef>
                <a:spcPts val="0"/>
              </a:spcBef>
              <a:defRPr sz="3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Évêque d’Aire et Dax</a:t>
            </a:r>
            <a:endParaRPr dirty="0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10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10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A8856759F8F4A9B76A88A592D843A" ma:contentTypeVersion="12" ma:contentTypeDescription="Crée un document." ma:contentTypeScope="" ma:versionID="c4d9d20a1d50e3bc97bc996993498195">
  <xsd:schema xmlns:xsd="http://www.w3.org/2001/XMLSchema" xmlns:xs="http://www.w3.org/2001/XMLSchema" xmlns:p="http://schemas.microsoft.com/office/2006/metadata/properties" xmlns:ns2="033ed785-f1d9-4a2f-860f-12ff386b51bf" xmlns:ns3="a49b8cee-8fad-4c66-833e-31eb4eb61f0c" xmlns:ns4="ce04ae89-afe5-48f4-a7f8-f6327378d5ad" targetNamespace="http://schemas.microsoft.com/office/2006/metadata/properties" ma:root="true" ma:fieldsID="f4ffdca87e552e21974f6e325869b410" ns2:_="" ns3:_="" ns4:_="">
    <xsd:import namespace="033ed785-f1d9-4a2f-860f-12ff386b51bf"/>
    <xsd:import namespace="a49b8cee-8fad-4c66-833e-31eb4eb61f0c"/>
    <xsd:import namespace="ce04ae89-afe5-48f4-a7f8-f6327378d5a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ed785-f1d9-4a2f-860f-12ff386b51b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088c7f7c-5d16-428e-9e9a-98f92fb05a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b8cee-8fad-4c66-833e-31eb4eb61f0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f4eccb7-5475-4470-809e-2270d763a535}" ma:internalName="TaxCatchAll" ma:showField="CatchAllData" ma:web="a49b8cee-8fad-4c66-833e-31eb4eb61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4ae89-afe5-48f4-a7f8-f6327378d5a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3ed785-f1d9-4a2f-860f-12ff386b51bf">
      <Terms xmlns="http://schemas.microsoft.com/office/infopath/2007/PartnerControls"/>
    </lcf76f155ced4ddcb4097134ff3c332f>
    <TaxCatchAll xmlns="a49b8cee-8fad-4c66-833e-31eb4eb61f0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27C13E-6FFF-47C5-A7E8-EB45970A8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3ed785-f1d9-4a2f-860f-12ff386b51bf"/>
    <ds:schemaRef ds:uri="a49b8cee-8fad-4c66-833e-31eb4eb61f0c"/>
    <ds:schemaRef ds:uri="ce04ae89-afe5-48f4-a7f8-f6327378d5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751079-E405-4F91-9B10-0BCF8287B933}">
  <ds:schemaRefs>
    <ds:schemaRef ds:uri="http://schemas.microsoft.com/office/2006/metadata/properties"/>
    <ds:schemaRef ds:uri="http://schemas.microsoft.com/office/infopath/2007/PartnerControls"/>
    <ds:schemaRef ds:uri="033ed785-f1d9-4a2f-860f-12ff386b51bf"/>
    <ds:schemaRef ds:uri="a49b8cee-8fad-4c66-833e-31eb4eb61f0c"/>
  </ds:schemaRefs>
</ds:datastoreItem>
</file>

<file path=customXml/itemProps3.xml><?xml version="1.0" encoding="utf-8"?>
<ds:datastoreItem xmlns:ds="http://schemas.openxmlformats.org/officeDocument/2006/customXml" ds:itemID="{7DBF5434-F944-4D19-9C48-335E4017A7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355</Words>
  <Application>Microsoft Office PowerPoint</Application>
  <PresentationFormat>Personnalisé</PresentationFormat>
  <Paragraphs>50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Baskerville</vt:lpstr>
      <vt:lpstr>Helvetica</vt:lpstr>
      <vt:lpstr>Helvetica Neue</vt:lpstr>
      <vt:lpstr>Hoefler Text</vt:lpstr>
      <vt:lpstr>Harmony</vt:lpstr>
      <vt:lpstr>TEMPS DE PRIERE Samedi 8 février 2025</vt:lpstr>
      <vt:lpstr>De l’Evangile de Jésus Christ selon Saint Luc (17, 11-19)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TEMPS DE PRIERE MARDI 19 MARS</dc:title>
  <dc:creator>Gratiane Louvet (SNFS/Mme)</dc:creator>
  <cp:lastModifiedBy>stephanie chauveau</cp:lastModifiedBy>
  <cp:revision>2</cp:revision>
  <dcterms:modified xsi:type="dcterms:W3CDTF">2025-02-06T15:40:57Z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0x010100E30A8856759F8F4A9B76A88A592D843A</vt:lpwstr>
  </property>
</Properties>
</file>